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grpSp>
        <p:nvGrpSpPr>
          <p:cNvPr id="2" name="Gruppieren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ihand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ihand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ihand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Eingekerbter Richtungspfei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Eingekerbter Richtungspfei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echtwinkliges Dreiec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Gerade Verbindung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ingekerbter Richtungspfei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Eingekerbter Richtungspfei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ihand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echtwinkliges Dreiec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Gerade Verbindung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5681A07-DF09-4E33-AC1C-866F3366BA08}" type="datetimeFigureOut">
              <a:rPr lang="de-DE" smtClean="0"/>
              <a:t>03.08.2014</a:t>
            </a:fld>
            <a:endParaRPr lang="de-DE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F80E93-33BD-460E-BC2D-82931B090474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C:\Users\Acer\AppData\Local\Temp\Rar$DIa0.037\Logo-Pfister-CMYK-300dp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840760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0796752"/>
      </p:ext>
    </p:extLst>
  </p:cSld>
  <p:clrMapOvr>
    <a:masterClrMapping/>
  </p:clrMapOvr>
  <p:transition spd="slow" advClick="0" advTm="7000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97521" y="2487191"/>
            <a:ext cx="74168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1619250" algn="l"/>
              </a:tabLst>
            </a:pPr>
            <a:r>
              <a:rPr lang="de-DE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Nachfolgend ein kurzer Überblick über meinen Werdegang, </a:t>
            </a:r>
            <a:endParaRPr lang="de-DE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tabLst>
                <a:tab pos="1619250" algn="l"/>
              </a:tabLst>
            </a:pPr>
            <a:r>
              <a:rPr lang="de-DE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die </a:t>
            </a:r>
            <a:r>
              <a:rPr lang="de-DE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Zielgruppen meiner Dienstleistung und </a:t>
            </a:r>
            <a:r>
              <a:rPr lang="de-DE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den </a:t>
            </a:r>
            <a:r>
              <a:rPr lang="de-DE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Ablauf einzelner Arbeitsschritte bzw. Arbeitsabläufe je nach Art der Ausführung (digital, analog, vor Ort)</a:t>
            </a:r>
          </a:p>
        </p:txBody>
      </p:sp>
      <p:pic>
        <p:nvPicPr>
          <p:cNvPr id="3" name="Grafik 2" descr="C:\Users\Acer\AppData\Local\Temp\Rar$DIa0.037\Logo-Pfister-CMYK-300dp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836712"/>
            <a:ext cx="4104456" cy="1656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8522682"/>
      </p:ext>
    </p:extLst>
  </p:cSld>
  <p:clrMapOvr>
    <a:masterClrMapping/>
  </p:clrMapOvr>
  <p:transition spd="slow" advTm="10000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334"/>
            <a:ext cx="9144000" cy="43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96218"/>
      </p:ext>
    </p:extLst>
  </p:cSld>
  <p:clrMapOvr>
    <a:masterClrMapping/>
  </p:clrMapOvr>
  <p:transition spd="slow" advClick="0" advTm="20000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334"/>
            <a:ext cx="9144000" cy="43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19118"/>
      </p:ext>
    </p:extLst>
  </p:cSld>
  <p:clrMapOvr>
    <a:masterClrMapping/>
  </p:clrMapOvr>
  <p:transition spd="slow" advClick="0" advTm="20000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334"/>
            <a:ext cx="9144000" cy="43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53987"/>
      </p:ext>
    </p:extLst>
  </p:cSld>
  <p:clrMapOvr>
    <a:masterClrMapping/>
  </p:clrMapOvr>
  <p:transition spd="slow" advClick="0" advTm="20000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334"/>
            <a:ext cx="9144000" cy="43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97497"/>
      </p:ext>
    </p:extLst>
  </p:cSld>
  <p:clrMapOvr>
    <a:masterClrMapping/>
  </p:clrMapOvr>
  <p:transition spd="slow" advClick="0" advTm="20000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2858"/>
            <a:ext cx="9144000" cy="43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48909"/>
      </p:ext>
    </p:extLst>
  </p:cSld>
  <p:clrMapOvr>
    <a:masterClrMapping/>
  </p:clrMapOvr>
  <p:transition spd="slow" advClick="0" advTm="20000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115616" y="980728"/>
            <a:ext cx="7200800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64008">
              <a:spcBef>
                <a:spcPts val="400"/>
              </a:spcBef>
              <a:buClr>
                <a:schemeClr val="accent1"/>
              </a:buClr>
              <a:buSzPct val="68000"/>
              <a:tabLst>
                <a:tab pos="1257300" algn="l"/>
              </a:tabLst>
            </a:pPr>
            <a:r>
              <a:rPr lang="de-DE" sz="2800" b="1" dirty="0" smtClean="0">
                <a:solidFill>
                  <a:srgbClr val="F07F09">
                    <a:lumMod val="75000"/>
                  </a:srgbClr>
                </a:solidFill>
                <a:latin typeface="Arial Black" pitchFamily="34" charset="0"/>
                <a:cs typeface="Arial" pitchFamily="34" charset="0"/>
              </a:rPr>
              <a:t>Vielen Dank für Ihr Interesse und dass Sie sich die Zeit genommen haben, sich die Präsentation anzuschauen. </a:t>
            </a:r>
          </a:p>
          <a:p>
            <a:pPr marR="64008">
              <a:spcBef>
                <a:spcPts val="400"/>
              </a:spcBef>
              <a:buClr>
                <a:schemeClr val="accent1"/>
              </a:buClr>
              <a:buSzPct val="68000"/>
              <a:tabLst>
                <a:tab pos="1257300" algn="l"/>
              </a:tabLst>
            </a:pPr>
            <a:endParaRPr lang="de-DE" sz="2800" b="1" dirty="0" smtClean="0">
              <a:solidFill>
                <a:srgbClr val="F07F09">
                  <a:lumMod val="75000"/>
                </a:srgbClr>
              </a:solidFill>
              <a:latin typeface="Arial Black" pitchFamily="34" charset="0"/>
              <a:cs typeface="Arial" pitchFamily="34" charset="0"/>
            </a:endParaRPr>
          </a:p>
          <a:p>
            <a:pPr marR="64008">
              <a:spcBef>
                <a:spcPts val="400"/>
              </a:spcBef>
              <a:buClr>
                <a:schemeClr val="accent1"/>
              </a:buClr>
              <a:buSzPct val="68000"/>
              <a:tabLst>
                <a:tab pos="1257300" algn="l"/>
              </a:tabLst>
            </a:pPr>
            <a:r>
              <a:rPr lang="de-DE" sz="2800" b="1" dirty="0" smtClean="0">
                <a:solidFill>
                  <a:srgbClr val="F07F09">
                    <a:lumMod val="75000"/>
                  </a:srgbClr>
                </a:solidFill>
                <a:latin typeface="Arial Black" pitchFamily="34" charset="0"/>
                <a:cs typeface="Arial" pitchFamily="34" charset="0"/>
              </a:rPr>
              <a:t>Für Rückfragen stehe ich Ihnen selbstverständlich sehr gerne zur Verfügung. </a:t>
            </a:r>
          </a:p>
          <a:p>
            <a:pPr marR="64008">
              <a:spcBef>
                <a:spcPts val="400"/>
              </a:spcBef>
              <a:buClr>
                <a:schemeClr val="accent1"/>
              </a:buClr>
              <a:buSzPct val="68000"/>
              <a:tabLst>
                <a:tab pos="1257300" algn="l"/>
              </a:tabLst>
            </a:pPr>
            <a:endParaRPr lang="de-DE" sz="2800" b="1" dirty="0">
              <a:solidFill>
                <a:srgbClr val="F07F09">
                  <a:lumMod val="75000"/>
                </a:srgbClr>
              </a:solidFill>
              <a:latin typeface="Arial Black" pitchFamily="34" charset="0"/>
              <a:cs typeface="Arial" pitchFamily="34" charset="0"/>
            </a:endParaRPr>
          </a:p>
          <a:p>
            <a:pPr marR="64008" algn="ctr">
              <a:spcBef>
                <a:spcPts val="400"/>
              </a:spcBef>
              <a:buClr>
                <a:schemeClr val="accent1"/>
              </a:buClr>
              <a:buSzPct val="68000"/>
              <a:tabLst>
                <a:tab pos="1257300" algn="l"/>
              </a:tabLst>
            </a:pPr>
            <a:r>
              <a:rPr lang="de-DE" sz="2800" b="1" dirty="0">
                <a:solidFill>
                  <a:srgbClr val="F07F09">
                    <a:lumMod val="75000"/>
                  </a:srgbClr>
                </a:solidFill>
                <a:latin typeface="Arial Black" pitchFamily="34" charset="0"/>
                <a:cs typeface="Arial" pitchFamily="34" charset="0"/>
              </a:rPr>
              <a:t>Monika Pfister</a:t>
            </a:r>
          </a:p>
        </p:txBody>
      </p:sp>
    </p:spTree>
    <p:extLst>
      <p:ext uri="{BB962C8B-B14F-4D97-AF65-F5344CB8AC3E}">
        <p14:creationId xmlns:p14="http://schemas.microsoft.com/office/powerpoint/2010/main" val="23060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sh dir="r"/>
      </p:transition>
    </mc:Choice>
    <mc:Fallback xmlns="">
      <p:transition advClick="0" advTm="10000">
        <p:push dir="r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imos">
  <a:themeElements>
    <a:clrScheme name="Ganymed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Deimo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65</Words>
  <Application>Microsoft Office PowerPoint</Application>
  <PresentationFormat>Bildschirmpräsentation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Deimos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Büro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Monika</dc:creator>
  <cp:lastModifiedBy>Monika</cp:lastModifiedBy>
  <cp:revision>6</cp:revision>
  <dcterms:created xsi:type="dcterms:W3CDTF">2014-08-03T09:57:12Z</dcterms:created>
  <dcterms:modified xsi:type="dcterms:W3CDTF">2014-08-03T10:33:29Z</dcterms:modified>
  <cp:contentStatus>Endgültig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